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73" r:id="rId4"/>
    <p:sldId id="264" r:id="rId5"/>
    <p:sldId id="268" r:id="rId6"/>
    <p:sldId id="278" r:id="rId7"/>
    <p:sldId id="280" r:id="rId8"/>
    <p:sldId id="274" r:id="rId9"/>
    <p:sldId id="276" r:id="rId10"/>
    <p:sldId id="277" r:id="rId11"/>
    <p:sldId id="281" r:id="rId12"/>
    <p:sldId id="282" r:id="rId13"/>
    <p:sldId id="283" r:id="rId14"/>
    <p:sldId id="259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34BC-15BD-4D65-A3CB-1DF5A24F6A7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193D-C95B-48DA-8F02-95943913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131090"/>
            <a:ext cx="739140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দীপায়ন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চাকমা  </a:t>
            </a: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 শিক্ষক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মোনঘর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আবাসিক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বিদ্যালয়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রাংগাপানি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রাংগামাটি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dip.sudir@gmail.com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68307"/>
            <a:ext cx="1155700" cy="15428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1207725"/>
            <a:ext cx="388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5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35287"/>
            <a:ext cx="348615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কাজ-২ এর সমাধান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153" y="1344054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বাগানটির পরিসীমা =১০০০ মিটার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2917" y="1713386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আয়তাকার পার্কের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পরিসীমা 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৮ক মিটার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99" y="2236606"/>
            <a:ext cx="419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প্রশ্নমতে,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199" y="2514600"/>
            <a:ext cx="252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৮ক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=১০০০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3012599"/>
            <a:ext cx="252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= ১২৫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724400" y="3013814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[উভয় পক্ষকে ৮দ্বারা ভাগ করে]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0383" y="3275424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অর্থাৎ, </a:t>
            </a:r>
          </a:p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বাগানটির প্রস্থ  =১২৫ মিটার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4203526"/>
            <a:ext cx="453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বাগানটির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=(১২৫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৩)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6709" y="4643718"/>
            <a:ext cx="2274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৩৭৫মিটার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 -1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67" y="1445961"/>
            <a:ext cx="5096434" cy="292160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402642"/>
            <a:ext cx="1295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কাজ-৩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2559842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 মিটার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767" y="2755714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 মিটার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6531" y="944263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৩ক মিটার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5166" y="436756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৩ক মিটার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1" y="5029200"/>
            <a:ext cx="807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 বর্গমিটারে ১২ টাকা হিসেবে বাগানটিতে গাছ লাগাতে মোট কত টাকা ব্যয় হবে?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253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35287"/>
            <a:ext cx="348615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কাজ-৩ এর সমাধান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Picture\Pic -1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3" y="1030470"/>
            <a:ext cx="4657725" cy="173229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398" y="166578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১২৫মিটার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082" y="1544179"/>
            <a:ext cx="174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১২৫ মিটার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674" y="68265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১৭৫ মিটার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76276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১৭৫মিটার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8430" y="3610526"/>
            <a:ext cx="3840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বাগানটির প্রস্থ  =১২৫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5650" y="3343835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বাগানটির দৈর্ঘ্য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=৩৭৫মিটার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03976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“খ” থেকে পাই,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1276" y="4343400"/>
            <a:ext cx="5631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বাগানটির  ক্ষেত্রফল = (১৭৫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১২৫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) বর্গমিটার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1275" y="3656692"/>
            <a:ext cx="6673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জানা আছে,</a:t>
            </a:r>
          </a:p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আয়তাকার ক্ষেত্রের ক্ষেত্রফল = (দৈর্ঘ্য 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প্রস্থ ) বর্গ একক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399" y="4722167"/>
            <a:ext cx="285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২১৮৭৫বর্গমিটার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83" y="4947067"/>
            <a:ext cx="593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এখন,</a:t>
            </a:r>
          </a:p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১     বর্গমিটারে  ব্যয়  হয়       ১০ টাকা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0802" y="5530102"/>
            <a:ext cx="555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২১৮৭৫  ,,         ,,    ,,  (২১৮৭৫ 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 টাকা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0855" y="5894204"/>
            <a:ext cx="258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= ২১৮৭৫০ 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নির্ণেয় ব্যয় ২১৮৭৫০ টাকা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943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Animation pictures\1z1dbb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17" y="1371600"/>
            <a:ext cx="4645974" cy="12954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2776620"/>
            <a:ext cx="162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৫০মিটার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235" y="921841"/>
            <a:ext cx="204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৫০মিটার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463385" y="1787097"/>
            <a:ext cx="114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২০ মিটার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434415" y="1788467"/>
            <a:ext cx="167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২০মিটার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470" y="3467289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৭০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7470" y="3066922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আয়তাকার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ক্ষেত্রের পরিসীমা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কোনটি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0275" y="3977062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(গ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১০০০ বর্গমিটার </a:t>
            </a:r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0952" y="4098987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১০০০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3761" y="3590142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(খ)   ১৪০মিটার </a:t>
            </a:r>
          </a:p>
        </p:txBody>
      </p:sp>
      <p:sp>
        <p:nvSpPr>
          <p:cNvPr id="13" name="Oval 12"/>
          <p:cNvSpPr/>
          <p:nvPr/>
        </p:nvSpPr>
        <p:spPr>
          <a:xfrm>
            <a:off x="4803385" y="3532577"/>
            <a:ext cx="555812" cy="56641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0940" y="5120480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৭০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3352" y="4500282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আয়তাকার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 নিচের কোনটি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0940" y="5770951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(গ) ১০০০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endParaRPr lang="bn-BD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8893" y="5791044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  ১০০০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বর্গমিটার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07540" y="5163670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(খ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১৪০মিটার </a:t>
            </a:r>
          </a:p>
        </p:txBody>
      </p:sp>
      <p:sp>
        <p:nvSpPr>
          <p:cNvPr id="19" name="Oval 18"/>
          <p:cNvSpPr/>
          <p:nvPr/>
        </p:nvSpPr>
        <p:spPr>
          <a:xfrm>
            <a:off x="4670611" y="5770951"/>
            <a:ext cx="555812" cy="56641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8999" y="2586336"/>
            <a:ext cx="226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০মিটার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2404" y="5377190"/>
            <a:ext cx="162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০মিটার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92572" y="4006944"/>
            <a:ext cx="151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২০ 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98458" y="4022119"/>
            <a:ext cx="143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২০  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3048000"/>
            <a:ext cx="5044910" cy="23291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1" y="4853971"/>
            <a:ext cx="504490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রাস্তা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041092"/>
            <a:ext cx="5022665" cy="5232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রাস্তা ২মিটার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230617" y="3950986"/>
            <a:ext cx="2329189" cy="5232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রাস্তা ২  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752305" y="3950985"/>
            <a:ext cx="232918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রাস্তা ২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মিটার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5791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92D050"/>
                </a:solidFill>
              </a:rPr>
              <a:t>(ক)  আয়তাকার ক্ষেত্রটির  ক্ষেত্রফল  নির্ণয় কর ।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(খ)  রাস্তাবাদে </a:t>
            </a:r>
            <a:r>
              <a:rPr lang="bn-BD" dirty="0">
                <a:solidFill>
                  <a:srgbClr val="002060"/>
                </a:solidFill>
              </a:rPr>
              <a:t>ক্ষেত্রটির </a:t>
            </a:r>
            <a:r>
              <a:rPr lang="bn-BD" dirty="0" smtClean="0">
                <a:solidFill>
                  <a:srgbClr val="002060"/>
                </a:solidFill>
              </a:rPr>
              <a:t>ক্ষেত্রফল নির্ণয় কর।</a:t>
            </a:r>
          </a:p>
          <a:p>
            <a:r>
              <a:rPr lang="bn-BD" dirty="0" smtClean="0">
                <a:solidFill>
                  <a:srgbClr val="00B0F0"/>
                </a:solidFill>
              </a:rPr>
              <a:t>(গ) প্রতি বর্গমিটারে ১২টাকা দরে রাস্তাটিতে ঘাস লাগাতে মোট কত টাকা ব্যয় হবে?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5212" y="58305"/>
            <a:ext cx="42943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icture\images (8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11" y="761999"/>
            <a:ext cx="42943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3081" y="4288632"/>
            <a:ext cx="616312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3081" y="4288632"/>
            <a:ext cx="616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Animation pictures\AnimatedFounta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0031"/>
            <a:ext cx="52184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Animation pictures\flowers_13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6082" y="936448"/>
            <a:ext cx="1485900" cy="52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828800"/>
            <a:ext cx="6324600" cy="259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 সপ্তম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গণিত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তৃতীয় (পরিমাপ)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04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 লক্ষ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Picture\Pic -1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55" y="1770276"/>
            <a:ext cx="5512890" cy="182164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ysha\Pictures\es1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934208" cy="206906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9854" y="4038600"/>
            <a:ext cx="28212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ক্ষেত্রগুলোর  দৈর্ঘ্য আছে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5159" y="4022449"/>
            <a:ext cx="28540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dirty="0" smtClean="0"/>
              <a:t>ক্ষেত্রগুলোর  প্রস্থ  আছে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26925" y="4771003"/>
            <a:ext cx="50292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dirty="0" smtClean="0"/>
              <a:t>ক্ষেত্রগুলোর  আকৃতি কি ধরনের  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2118" y="6014952"/>
            <a:ext cx="49902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আয়তাকার 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699209" y="5206846"/>
            <a:ext cx="484632" cy="664836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:\Animation pictures\1z1dbb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45974" cy="20574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>
            <a:off x="2743200" y="3429000"/>
            <a:ext cx="3810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8611112">
            <a:off x="7541565" y="2199262"/>
            <a:ext cx="381000" cy="2011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33600" y="1286435"/>
            <a:ext cx="46459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3339353"/>
            <a:ext cx="46459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79574" y="1219200"/>
            <a:ext cx="0" cy="2209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1286438"/>
            <a:ext cx="0" cy="20663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  <p:bldP spid="14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384" y="1212785"/>
            <a:ext cx="3753018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743200"/>
            <a:ext cx="4761779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আয়তাকার ক্ষেত্রের পরিমাপ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48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1797560"/>
            <a:ext cx="856889" cy="94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5481"/>
            <a:ext cx="3657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224" y="1167481"/>
            <a:ext cx="8153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012" y="2514600"/>
            <a:ext cx="81534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আয়তাকার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তা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আয়তাকার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ক্ষেত্রের দৈর্ঘ্য ও প্রস্থ কী তা বলতে 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আয়তাকার </a:t>
            </a:r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ক্ষেত্র সম্পর্কিত </a:t>
            </a:r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সমস্যার সমাধান করতে পারবে। </a:t>
            </a:r>
            <a:endParaRPr lang="bn-BD" sz="28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আয়তাকার ক্ষেত্রের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পরিসীমা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সম্পর্কিত সমস্যার সমাধান করতে পারবে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859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Picture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99065"/>
            <a:ext cx="4191000" cy="21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3938953"/>
            <a:ext cx="7772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আয়তাকার ক্ষেত্রের ক্ষেত্রফল =( দৈর্ঘ্য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প্রস্থ) বর্গ একক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00953"/>
            <a:ext cx="7772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আয়তাকার ক্ষেত্রের পরিসীমা = ২ (দৈর্ঘ্য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প্রস্থ) একক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505200"/>
            <a:ext cx="152157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আয়তাকার  বাগান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0133" y="72973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3237588"/>
            <a:ext cx="865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181490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202958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 -1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64" y="1429871"/>
            <a:ext cx="5181600" cy="20574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0023" y="231200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ক মিটার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163" y="2578705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ক মিটার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1764" y="109280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৩ক মিটার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0729" y="3505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৩ক মিটার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129" y="4369405"/>
            <a:ext cx="662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ক্ষেত্রটির পরিসীমা  ক – এর মাধ্যমে প্রকাশ কর।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304800"/>
            <a:ext cx="16002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কাজ-১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Pic -1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70466"/>
            <a:ext cx="5181600" cy="20574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1059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</a:rPr>
              <a:t>ক মিটার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20193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</a:rPr>
              <a:t>ক মিটার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53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৩ক মিটার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94579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৩ক মিটার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31512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আয়তাকার পার্কের প্রস্থ = ক মিটার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68445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আয়তাকার পার্কের  দৈর্ঘ্য =৩ক মিটার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1" y="41148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আয়তাকার পার্কের </a:t>
            </a:r>
            <a:r>
              <a:rPr lang="bn-BD" dirty="0" smtClean="0"/>
              <a:t>পরিসীমা  = ২( দৈর্ঘ্য +প্রস্থ ) একক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62400" y="4492207"/>
            <a:ext cx="2743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=২( ৩ক+ক) মিটার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4861539"/>
            <a:ext cx="2828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=২</a:t>
            </a:r>
            <a:r>
              <a:rPr lang="en-US" dirty="0" smtClean="0">
                <a:sym typeface="Symbol"/>
              </a:rPr>
              <a:t></a:t>
            </a:r>
            <a:r>
              <a:rPr lang="bn-BD" dirty="0" smtClean="0"/>
              <a:t>৪ক মিটার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62400" y="5230871"/>
            <a:ext cx="289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= ৮ক মিটার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335287"/>
            <a:ext cx="2133599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কাজ-১ এর সমাধান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5486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Symbol"/>
              </a:rPr>
              <a:t></a:t>
            </a:r>
            <a:r>
              <a:rPr lang="bn-BD" dirty="0" smtClean="0">
                <a:solidFill>
                  <a:srgbClr val="00B050"/>
                </a:solidFill>
              </a:rPr>
              <a:t>আয়তাকার </a:t>
            </a:r>
            <a:r>
              <a:rPr lang="bn-BD" dirty="0">
                <a:solidFill>
                  <a:srgbClr val="00B050"/>
                </a:solidFill>
              </a:rPr>
              <a:t>পার্কের পরিসীমা ৮ক মিটার </a:t>
            </a:r>
            <a:r>
              <a:rPr lang="bn-BD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2" grpId="0"/>
      <p:bldP spid="14" grpId="0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Pic -1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6284"/>
            <a:ext cx="5410199" cy="292160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304800"/>
            <a:ext cx="12954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কাজ-</a:t>
            </a:r>
            <a:r>
              <a:rPr lang="bn-BD" dirty="0"/>
              <a:t>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427255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ফুল বাগানটির পরিসীমা ১০০০ মিটার । কাজ-১ এ প্রাপ্ত </a:t>
            </a:r>
            <a:r>
              <a:rPr lang="bn-BD" dirty="0">
                <a:solidFill>
                  <a:srgbClr val="002060"/>
                </a:solidFill>
              </a:rPr>
              <a:t>আয়তাকার পার্কের </a:t>
            </a:r>
            <a:r>
              <a:rPr lang="bn-BD" dirty="0" smtClean="0">
                <a:solidFill>
                  <a:srgbClr val="002060"/>
                </a:solidFill>
              </a:rPr>
              <a:t>পরিসীমা </a:t>
            </a:r>
            <a:r>
              <a:rPr lang="bn-BD" dirty="0">
                <a:solidFill>
                  <a:srgbClr val="002060"/>
                </a:solidFill>
              </a:rPr>
              <a:t>ফুল বাগানটির </a:t>
            </a:r>
            <a:r>
              <a:rPr lang="bn-BD" dirty="0" smtClean="0">
                <a:solidFill>
                  <a:srgbClr val="002060"/>
                </a:solidFill>
              </a:rPr>
              <a:t>পরিসীমার সমান </a:t>
            </a:r>
            <a:r>
              <a:rPr lang="bn-BD" dirty="0">
                <a:solidFill>
                  <a:srgbClr val="002060"/>
                </a:solidFill>
              </a:rPr>
              <a:t>হলে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bn-BD" dirty="0">
                <a:solidFill>
                  <a:srgbClr val="002060"/>
                </a:solidFill>
              </a:rPr>
              <a:t>বাগানটির </a:t>
            </a:r>
            <a:r>
              <a:rPr lang="bn-BD" dirty="0" smtClean="0">
                <a:solidFill>
                  <a:srgbClr val="002060"/>
                </a:solidFill>
              </a:rPr>
              <a:t>দৈর্ঘ্য  প্রস্থ নির্ণয় কর।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624</TotalTime>
  <Words>513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B.T. High School</dc:creator>
  <cp:lastModifiedBy>User</cp:lastModifiedBy>
  <cp:revision>329</cp:revision>
  <dcterms:created xsi:type="dcterms:W3CDTF">2006-08-16T00:00:00Z</dcterms:created>
  <dcterms:modified xsi:type="dcterms:W3CDTF">2017-10-11T16:34:33Z</dcterms:modified>
</cp:coreProperties>
</file>